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57" r:id="rId4"/>
    <p:sldId id="259" r:id="rId5"/>
    <p:sldId id="265" r:id="rId6"/>
    <p:sldId id="267" r:id="rId7"/>
    <p:sldId id="266" r:id="rId8"/>
    <p:sldId id="268" r:id="rId9"/>
    <p:sldId id="261" r:id="rId10"/>
    <p:sldId id="256" r:id="rId11"/>
    <p:sldId id="262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221" autoAdjust="0"/>
  </p:normalViewPr>
  <p:slideViewPr>
    <p:cSldViewPr>
      <p:cViewPr>
        <p:scale>
          <a:sx n="76" d="100"/>
          <a:sy n="76" d="100"/>
        </p:scale>
        <p:origin x="-120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2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6293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12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47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4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7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3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7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2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3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6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5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3EED6CF-4240-4E64-811F-48138CC50973}" type="datetimeFigureOut">
              <a:rPr lang="en-US" smtClean="0"/>
              <a:t>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02BF7-D931-4315-B906-3BFD8B6D0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68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2228671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E-MENU SYSTEM </a:t>
            </a: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273840"/>
            <a:ext cx="3276600" cy="1055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2600" y="49045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Developed by:-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08037"/>
            <a:ext cx="7848600" cy="5897563"/>
          </a:xfrm>
        </p:spPr>
      </p:pic>
    </p:spTree>
    <p:extLst>
      <p:ext uri="{BB962C8B-B14F-4D97-AF65-F5344CB8AC3E}">
        <p14:creationId xmlns:p14="http://schemas.microsoft.com/office/powerpoint/2010/main" val="28099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/>
              <a:t>    LETS HAVE A DEMO OF OUR SYSTEM !!!</a:t>
            </a:r>
          </a:p>
          <a:p>
            <a:pPr marL="0" indent="0" algn="ctr">
              <a:buNone/>
            </a:pPr>
            <a:r>
              <a:rPr lang="en-US" sz="7200" dirty="0" smtClean="0"/>
              <a:t>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108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dirty="0" smtClean="0"/>
              <a:t>Wow your customers with  vivid, interactive digital menus with mouth-watering food images, view item descriptions, contact waiters and chefs, rate their meal and service </a:t>
            </a:r>
            <a:r>
              <a:rPr lang="en-US" dirty="0" smtClean="0"/>
              <a:t>levels.</a:t>
            </a:r>
          </a:p>
          <a:p>
            <a:r>
              <a:rPr lang="en-US" dirty="0" smtClean="0"/>
              <a:t>Your </a:t>
            </a:r>
            <a:r>
              <a:rPr lang="en-US" dirty="0" smtClean="0"/>
              <a:t>staff can focus on making the customers' experience a memorable one!​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77"/>
            <a:ext cx="9144000" cy="675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200"/>
            <a:ext cx="5655566" cy="4195762"/>
          </a:xfrm>
        </p:spPr>
      </p:pic>
    </p:spTree>
    <p:extLst>
      <p:ext uri="{BB962C8B-B14F-4D97-AF65-F5344CB8AC3E}">
        <p14:creationId xmlns:p14="http://schemas.microsoft.com/office/powerpoint/2010/main" val="33389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 Provided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Customer </a:t>
            </a:r>
          </a:p>
          <a:p>
            <a:r>
              <a:rPr lang="en-US" dirty="0" smtClean="0"/>
              <a:t>Admin</a:t>
            </a:r>
          </a:p>
          <a:p>
            <a:r>
              <a:rPr lang="en-US" dirty="0" smtClean="0"/>
              <a:t>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COSTUMER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0519"/>
            <a:ext cx="7249500" cy="3814481"/>
          </a:xfrm>
        </p:spPr>
        <p:txBody>
          <a:bodyPr/>
          <a:lstStyle/>
          <a:p>
            <a:r>
              <a:rPr lang="en-US" dirty="0" smtClean="0"/>
              <a:t>Attractive &amp; User </a:t>
            </a:r>
            <a:r>
              <a:rPr lang="en-US" dirty="0"/>
              <a:t>Friendly </a:t>
            </a:r>
            <a:r>
              <a:rPr lang="en-US" dirty="0" smtClean="0"/>
              <a:t>Interface</a:t>
            </a:r>
          </a:p>
          <a:p>
            <a:r>
              <a:rPr lang="en-US" dirty="0"/>
              <a:t>Demo for how to use the system </a:t>
            </a:r>
            <a:r>
              <a:rPr lang="en-US" dirty="0" smtClean="0"/>
              <a:t>in the form of video</a:t>
            </a:r>
            <a:endParaRPr lang="en-US" dirty="0"/>
          </a:p>
          <a:p>
            <a:r>
              <a:rPr lang="en-US" dirty="0" smtClean="0"/>
              <a:t>Description </a:t>
            </a:r>
            <a:r>
              <a:rPr lang="en-US" dirty="0" smtClean="0"/>
              <a:t>of the food items will be provided</a:t>
            </a:r>
          </a:p>
          <a:p>
            <a:r>
              <a:rPr lang="en-US" dirty="0" smtClean="0"/>
              <a:t>Take </a:t>
            </a:r>
            <a:r>
              <a:rPr lang="en-US" dirty="0"/>
              <a:t>V</a:t>
            </a:r>
            <a:r>
              <a:rPr lang="en-US" dirty="0" smtClean="0"/>
              <a:t>irtual Tour of the Resort at any time during Order</a:t>
            </a:r>
          </a:p>
          <a:p>
            <a:r>
              <a:rPr lang="en-US" dirty="0" smtClean="0"/>
              <a:t>“Ring a Bell” - click to call the waiter for assistance </a:t>
            </a:r>
          </a:p>
          <a:p>
            <a:r>
              <a:rPr lang="en-US" dirty="0" smtClean="0"/>
              <a:t>Specification like </a:t>
            </a:r>
            <a:r>
              <a:rPr lang="en-US" dirty="0"/>
              <a:t>J</a:t>
            </a:r>
            <a:r>
              <a:rPr lang="en-US" dirty="0" smtClean="0"/>
              <a:t>ain food </a:t>
            </a:r>
            <a:r>
              <a:rPr lang="en-US" dirty="0" err="1" smtClean="0"/>
              <a:t>etc</a:t>
            </a:r>
            <a:r>
              <a:rPr lang="en-US" dirty="0" smtClean="0"/>
              <a:t> can be provided by the costumer</a:t>
            </a:r>
          </a:p>
          <a:p>
            <a:r>
              <a:rPr lang="en-US" dirty="0"/>
              <a:t>Once user Confirms the order it cannot be updated by the costumer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3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146" y="1900519"/>
            <a:ext cx="6711654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Print Bill of </a:t>
            </a:r>
            <a:r>
              <a:rPr lang="en-US" dirty="0" smtClean="0"/>
              <a:t>engaged</a:t>
            </a:r>
            <a:r>
              <a:rPr lang="en-US" dirty="0" smtClean="0"/>
              <a:t> table </a:t>
            </a:r>
            <a:endParaRPr lang="en-US" dirty="0" smtClean="0"/>
          </a:p>
          <a:p>
            <a:r>
              <a:rPr lang="en-US" dirty="0" smtClean="0"/>
              <a:t>Update order in any table </a:t>
            </a:r>
          </a:p>
          <a:p>
            <a:r>
              <a:rPr lang="en-US" dirty="0" smtClean="0"/>
              <a:t>Search bill by </a:t>
            </a:r>
            <a:r>
              <a:rPr lang="en-US" dirty="0" smtClean="0"/>
              <a:t>Bill </a:t>
            </a:r>
            <a:r>
              <a:rPr lang="en-US" dirty="0" smtClean="0"/>
              <a:t>No</a:t>
            </a:r>
          </a:p>
          <a:p>
            <a:r>
              <a:rPr lang="en-US" dirty="0" smtClean="0"/>
              <a:t>Search any days sale </a:t>
            </a:r>
          </a:p>
          <a:p>
            <a:r>
              <a:rPr lang="en-US" dirty="0" smtClean="0"/>
              <a:t>Discount </a:t>
            </a:r>
            <a:r>
              <a:rPr lang="en-US" dirty="0" smtClean="0"/>
              <a:t>(if any)</a:t>
            </a:r>
            <a:endParaRPr lang="en-US" dirty="0" smtClean="0"/>
          </a:p>
          <a:p>
            <a:r>
              <a:rPr lang="en-US" dirty="0" smtClean="0"/>
              <a:t>Add item </a:t>
            </a:r>
          </a:p>
          <a:p>
            <a:r>
              <a:rPr lang="en-US" dirty="0" smtClean="0"/>
              <a:t>Update price </a:t>
            </a:r>
          </a:p>
          <a:p>
            <a:r>
              <a:rPr lang="en-US" dirty="0" smtClean="0"/>
              <a:t>Delete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4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Bold &amp; Clear Display of </a:t>
            </a:r>
            <a:r>
              <a:rPr lang="en-US" dirty="0" smtClean="0"/>
              <a:t>Order </a:t>
            </a:r>
          </a:p>
          <a:p>
            <a:r>
              <a:rPr lang="en-US" dirty="0" smtClean="0"/>
              <a:t>Dispatch </a:t>
            </a:r>
            <a:r>
              <a:rPr lang="en-US" dirty="0" smtClean="0"/>
              <a:t>Order as it is prepared</a:t>
            </a:r>
            <a:endParaRPr lang="en-US" dirty="0" smtClean="0"/>
          </a:p>
          <a:p>
            <a:r>
              <a:rPr lang="en-US" dirty="0" smtClean="0"/>
              <a:t>Quick </a:t>
            </a:r>
            <a:r>
              <a:rPr lang="en-US" dirty="0" smtClean="0"/>
              <a:t>Orders for fast delivery</a:t>
            </a:r>
          </a:p>
          <a:p>
            <a:r>
              <a:rPr lang="en-US" dirty="0" smtClean="0"/>
              <a:t>Automatic Update of Orders </a:t>
            </a:r>
          </a:p>
          <a:p>
            <a:r>
              <a:rPr lang="en-US" dirty="0" smtClean="0"/>
              <a:t>View Orders In-Process &amp; Orders Pending in Q</a:t>
            </a:r>
          </a:p>
          <a:p>
            <a:r>
              <a:rPr lang="en-US" dirty="0" smtClean="0"/>
              <a:t>Timeline of the Orders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1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7239000" cy="4057650"/>
          </a:xfrm>
        </p:spPr>
      </p:pic>
    </p:spTree>
    <p:extLst>
      <p:ext uri="{BB962C8B-B14F-4D97-AF65-F5344CB8AC3E}">
        <p14:creationId xmlns:p14="http://schemas.microsoft.com/office/powerpoint/2010/main" val="92256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401</TotalTime>
  <Words>203</Words>
  <Application>Microsoft Office PowerPoint</Application>
  <PresentationFormat>On-screen Show (4:3)</PresentationFormat>
  <Paragraphs>34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Ion</vt:lpstr>
      <vt:lpstr>PowerPoint Presentation</vt:lpstr>
      <vt:lpstr>PowerPoint Presentation</vt:lpstr>
      <vt:lpstr>PowerPoint Presentation</vt:lpstr>
      <vt:lpstr>PowerPoint Presentation</vt:lpstr>
      <vt:lpstr>Functionality Provided </vt:lpstr>
      <vt:lpstr>COSTUMER</vt:lpstr>
      <vt:lpstr>ADMIN </vt:lpstr>
      <vt:lpstr>KITCHEN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GUPTA</dc:creator>
  <cp:lastModifiedBy>Riten10</cp:lastModifiedBy>
  <cp:revision>18</cp:revision>
  <dcterms:created xsi:type="dcterms:W3CDTF">2014-01-06T13:28:30Z</dcterms:created>
  <dcterms:modified xsi:type="dcterms:W3CDTF">2014-01-07T04:55:14Z</dcterms:modified>
</cp:coreProperties>
</file>